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BAE0D4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MentALL – Plataforma Digital de Apoyo Emocional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Proyecto técnico-académico | Autor: Raúl Herrero Hoyos</a:t>
            </a:r>
          </a:p>
        </p:txBody>
      </p:sp>
      <p:pic>
        <p:nvPicPr>
          <p:cNvPr id="4" name="Picture 3" descr="mentall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7432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Impacto y Beneficiarios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Personas que enfrentan soledad, ansiedad o duelo.</a:t>
            </a:r>
          </a:p>
          <a:p>
            <a:r>
              <a:t>• Voluntariado y profesionales de salud emocional.</a:t>
            </a:r>
          </a:p>
          <a:p>
            <a:r>
              <a:t>• Instituciones sociales.</a:t>
            </a:r>
          </a:p>
          <a:p/>
          <a:p>
            <a:r>
              <a:t>MentALL promueve redes de apoyo, aprendizaje y bienestar social.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Roadmap de Desarrollo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Diseño conceptual.</a:t>
            </a:r>
          </a:p>
          <a:p>
            <a:r>
              <a:t>2. Desarrollo en Java y pruebas.</a:t>
            </a:r>
          </a:p>
          <a:p>
            <a:r>
              <a:t>3. Interfaz y APIs.</a:t>
            </a:r>
          </a:p>
          <a:p>
            <a:r>
              <a:t>4. Fase piloto.</a:t>
            </a:r>
          </a:p>
          <a:p>
            <a:r>
              <a:t>5. Evaluación y lanzamiento.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MentALL combina tecnología y empatía para crear un entorno digital de apoyo emocional. Su arquitectura modular permite una integración eficiente en servicios sociales y de bienestar.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Problema y Motivación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La soledad emocional y la falta de apoyo humano son problemas crecientes. MentALL surge como una herramienta tecnológica para acompañar, escuchar y conectar a las personas en momentos de dificultad.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Solución Digital: MentALL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MentALL combina tecnología y empatía. Es una aplicación desarrollada en Java que proporciona apoyo emocional, llamadas preventivas y una comunidad de intercambio de habilidades (MentALL Connect).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Arquitectura del 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Tres módulos principales:</a:t>
            </a:r>
          </a:p>
          <a:p>
            <a:r>
              <a:t>1. MindCare – Seguimiento emocional y consejos personalizados.</a:t>
            </a:r>
          </a:p>
          <a:p>
            <a:r>
              <a:t>2. Teléfono de la Esperanza – Llamadas programadas de apoyo.</a:t>
            </a:r>
          </a:p>
          <a:p>
            <a:r>
              <a:t>3. MentALL Connect – Comunidad de intercambio de habilidades.</a:t>
            </a:r>
          </a:p>
          <a:p/>
          <a:p>
            <a:r>
              <a:t>Desarrollada en Java con SQLite para almacenamiento local y arquitectura modular.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Ejemplo de Código (Java)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public class Usuario {</a:t>
            </a:r>
          </a:p>
          <a:p>
            <a:r>
              <a:t>    private String nombre;</a:t>
            </a:r>
          </a:p>
          <a:p>
            <a:r>
              <a:t>    private String estadoAnimo;</a:t>
            </a:r>
          </a:p>
          <a:p/>
          <a:p>
            <a:r>
              <a:t>    public void registrarEstado(String estado) {</a:t>
            </a:r>
          </a:p>
          <a:p>
            <a:r>
              <a:t>        this.estadoAnimo = estado;</a:t>
            </a:r>
          </a:p>
          <a:p>
            <a:r>
              <a:t>    }</a:t>
            </a:r>
          </a:p>
          <a:p/>
          <a:p>
            <a:r>
              <a:t>    public String obtenerEstado() {</a:t>
            </a:r>
          </a:p>
          <a:p>
            <a:r>
              <a:t>        return this.estadoAnimo;</a:t>
            </a:r>
          </a:p>
          <a:p>
            <a:r>
              <a:t>    }</a:t>
            </a:r>
          </a:p>
          <a:p>
            <a: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Tecnologías Utilizadas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Lenguaje: Java</a:t>
            </a:r>
          </a:p>
          <a:p>
            <a:r>
              <a:t>• Base de datos: SQLite</a:t>
            </a:r>
          </a:p>
          <a:p>
            <a:r>
              <a:t>• APIs: conexión con servicios de apoyo emocional</a:t>
            </a:r>
          </a:p>
          <a:p>
            <a:r>
              <a:t>• Seguridad: cifrado y privacidad</a:t>
            </a:r>
          </a:p>
          <a:p>
            <a:r>
              <a:t>• UX/UI: diseño calmado, intuitivo y accesible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Prototipo MentALL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Prototipo_Ment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Prototipo MentALL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artel_SKILS_Ment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Prototipo MentALL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Login_presentacion_Ment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